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  <p:sldId id="265" r:id="rId7"/>
    <p:sldId id="266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1" r:id="rId21"/>
    <p:sldId id="282" r:id="rId22"/>
    <p:sldId id="283" r:id="rId23"/>
    <p:sldId id="284" r:id="rId2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2FF94-A5BB-4B21-9070-462EE9A52835}" type="datetimeFigureOut">
              <a:rPr lang="fr-FR" smtClean="0"/>
              <a:pPr/>
              <a:t>24/11/2020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2CE29E-5702-4082-865D-74ED79C572B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 b="11451"/>
          <a:stretch>
            <a:fillRect/>
          </a:stretch>
        </p:blipFill>
        <p:spPr bwMode="auto">
          <a:xfrm>
            <a:off x="0" y="428604"/>
            <a:ext cx="91440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"/>
            <a:ext cx="4824000" cy="6873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 t="3621"/>
          <a:stretch>
            <a:fillRect/>
          </a:stretch>
        </p:blipFill>
        <p:spPr bwMode="auto">
          <a:xfrm>
            <a:off x="9576" y="285728"/>
            <a:ext cx="9134424" cy="61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925" y="214290"/>
            <a:ext cx="9150925" cy="6290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8"/>
            <a:ext cx="5004000" cy="6874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 t="8203"/>
          <a:stretch>
            <a:fillRect/>
          </a:stretch>
        </p:blipFill>
        <p:spPr bwMode="auto">
          <a:xfrm>
            <a:off x="1571604" y="7274"/>
            <a:ext cx="5292000" cy="685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"/>
            <a:ext cx="5184000" cy="6856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 t="1787" b="7045"/>
          <a:stretch>
            <a:fillRect/>
          </a:stretch>
        </p:blipFill>
        <p:spPr bwMode="auto">
          <a:xfrm>
            <a:off x="1857355" y="-9"/>
            <a:ext cx="5508000" cy="688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 t="4811"/>
          <a:stretch>
            <a:fillRect/>
          </a:stretch>
        </p:blipFill>
        <p:spPr bwMode="auto">
          <a:xfrm>
            <a:off x="1714480" y="-5"/>
            <a:ext cx="5328000" cy="684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8563" cy="669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1" y="14287"/>
            <a:ext cx="9136128" cy="682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92657" cy="6515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2273" y="0"/>
            <a:ext cx="9196273" cy="639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752" cy="656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lum/>
          </a:blip>
          <a:srcRect/>
          <a:stretch>
            <a:fillRect/>
          </a:stretch>
        </p:blipFill>
        <p:spPr bwMode="auto">
          <a:xfrm>
            <a:off x="2000232" y="0"/>
            <a:ext cx="4932000" cy="688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 l="1816" r="3537" b="6580"/>
          <a:stretch>
            <a:fillRect/>
          </a:stretch>
        </p:blipFill>
        <p:spPr bwMode="auto">
          <a:xfrm>
            <a:off x="0" y="214290"/>
            <a:ext cx="9147051" cy="603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18180" y="0"/>
            <a:ext cx="9125820" cy="6548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-1"/>
            <a:ext cx="5256000" cy="684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 t="2106"/>
          <a:stretch>
            <a:fillRect/>
          </a:stretch>
        </p:blipFill>
        <p:spPr bwMode="auto">
          <a:xfrm>
            <a:off x="1571603" y="-2"/>
            <a:ext cx="5436000" cy="6866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5" y="0"/>
            <a:ext cx="4932000" cy="6838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1" y="0"/>
            <a:ext cx="6480000" cy="683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1571604" y="4"/>
            <a:ext cx="4896000" cy="684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5108"/>
            <a:ext cx="5196536" cy="6832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0</Words>
  <Application>Microsoft Office PowerPoint</Application>
  <PresentationFormat>Affichage à l'écran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4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Patricia</dc:creator>
  <cp:lastModifiedBy>Patricia</cp:lastModifiedBy>
  <cp:revision>8</cp:revision>
  <dcterms:created xsi:type="dcterms:W3CDTF">2020-11-04T19:16:56Z</dcterms:created>
  <dcterms:modified xsi:type="dcterms:W3CDTF">2020-11-24T20:11:49Z</dcterms:modified>
</cp:coreProperties>
</file>